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660"/>
  </p:normalViewPr>
  <p:slideViewPr>
    <p:cSldViewPr snapToGrid="0">
      <p:cViewPr varScale="1">
        <p:scale>
          <a:sx n="69" d="100"/>
          <a:sy n="69" d="100"/>
        </p:scale>
        <p:origin x="-49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2/27/2018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Trabalho de investigação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Elaboração de </a:t>
            </a:r>
            <a:r>
              <a:rPr lang="pt-PT" dirty="0" err="1" smtClean="0"/>
              <a:t>préprojeto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1826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objetivos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No trabalho de pesquisa, </a:t>
            </a:r>
            <a:r>
              <a:rPr lang="pt-PT" dirty="0" smtClean="0"/>
              <a:t>pretende-se que </a:t>
            </a:r>
            <a:r>
              <a:rPr lang="pt-PT" smtClean="0"/>
              <a:t>os </a:t>
            </a:r>
            <a:r>
              <a:rPr lang="pt-PT" smtClean="0"/>
              <a:t>grupos </a:t>
            </a:r>
            <a:r>
              <a:rPr lang="pt-PT" dirty="0" smtClean="0"/>
              <a:t>demonstrem capacidade :</a:t>
            </a:r>
          </a:p>
          <a:p>
            <a:endParaRPr lang="pt-PT" dirty="0"/>
          </a:p>
          <a:p>
            <a:r>
              <a:rPr lang="pt-PT" dirty="0" smtClean="0"/>
              <a:t>em </a:t>
            </a:r>
            <a:r>
              <a:rPr lang="pt-PT" dirty="0"/>
              <a:t>estruturar e apresentar ideias claramente;</a:t>
            </a:r>
          </a:p>
          <a:p>
            <a:r>
              <a:rPr lang="pt-PT" dirty="0" smtClean="0"/>
              <a:t>em </a:t>
            </a:r>
            <a:r>
              <a:rPr lang="pt-PT" dirty="0"/>
              <a:t>integrar textos/tópicos abordados </a:t>
            </a:r>
            <a:r>
              <a:rPr lang="pt-PT"/>
              <a:t>na </a:t>
            </a:r>
            <a:r>
              <a:rPr lang="pt-PT" smtClean="0"/>
              <a:t>UC (estudos sociais da ciência mas também antropologia, economia , história da ciência…);</a:t>
            </a:r>
            <a:endParaRPr lang="pt-PT" dirty="0"/>
          </a:p>
          <a:p>
            <a:r>
              <a:rPr lang="pt-PT" dirty="0" smtClean="0"/>
              <a:t>em </a:t>
            </a:r>
            <a:r>
              <a:rPr lang="pt-PT" dirty="0"/>
              <a:t>explicar claramente o argumento</a:t>
            </a:r>
            <a:r>
              <a:rPr lang="pt-PT" dirty="0" smtClean="0"/>
              <a:t>;</a:t>
            </a:r>
          </a:p>
          <a:p>
            <a:r>
              <a:rPr lang="pt-PT" dirty="0" smtClean="0"/>
              <a:t>em seguirem as etapas de uma investigação científica;</a:t>
            </a:r>
            <a:endParaRPr lang="pt-PT" dirty="0"/>
          </a:p>
          <a:p>
            <a:r>
              <a:rPr lang="pt-PT" dirty="0" smtClean="0"/>
              <a:t>em </a:t>
            </a:r>
            <a:r>
              <a:rPr lang="pt-PT" dirty="0"/>
              <a:t>usar o modelo APA de referências bibliográficas.</a:t>
            </a:r>
          </a:p>
        </p:txBody>
      </p:sp>
    </p:spTree>
    <p:extLst>
      <p:ext uri="{BB962C8B-B14F-4D97-AF65-F5344CB8AC3E}">
        <p14:creationId xmlns:p14="http://schemas.microsoft.com/office/powerpoint/2010/main" xmlns="" val="2061751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Uma boa investigação…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b="1" dirty="0"/>
              <a:t> </a:t>
            </a:r>
            <a:r>
              <a:rPr lang="pt-PT" b="1" dirty="0" smtClean="0"/>
              <a:t>Definir </a:t>
            </a:r>
            <a:r>
              <a:rPr lang="pt-PT" b="1" dirty="0"/>
              <a:t>uma boa questão de investigação e aplicar ferramentas na definição de uma boa </a:t>
            </a:r>
            <a:r>
              <a:rPr lang="pt-PT" b="1" dirty="0" smtClean="0"/>
              <a:t>pesquisa são etapas fundamentais.</a:t>
            </a:r>
            <a:endParaRPr lang="pt-PT" dirty="0"/>
          </a:p>
          <a:p>
            <a:r>
              <a:rPr lang="pt-PT" b="1" dirty="0" smtClean="0"/>
              <a:t>o </a:t>
            </a:r>
            <a:r>
              <a:rPr lang="pt-PT" b="1" dirty="0"/>
              <a:t>que é um bom problema? </a:t>
            </a:r>
            <a:r>
              <a:rPr lang="pt-PT" b="1" dirty="0" smtClean="0"/>
              <a:t>É um problema relevante academicamente e socialmente. É um problema que permite abrir perspetivas e ideias; não pode ser uma visão dicotómica. Tem que ser concretizável.</a:t>
            </a:r>
          </a:p>
          <a:p>
            <a:endParaRPr lang="pt-PT" b="1" dirty="0"/>
          </a:p>
          <a:p>
            <a:r>
              <a:rPr lang="pt-PT" b="1" smtClean="0"/>
              <a:t>Definir </a:t>
            </a:r>
            <a:r>
              <a:rPr lang="pt-PT" b="1" dirty="0"/>
              <a:t>um plano </a:t>
            </a:r>
            <a:r>
              <a:rPr lang="pt-PT" b="1"/>
              <a:t>de </a:t>
            </a:r>
            <a:r>
              <a:rPr lang="pt-PT" b="1" smtClean="0"/>
              <a:t>pesquisa: </a:t>
            </a:r>
            <a:r>
              <a:rPr lang="pt-PT" b="1" dirty="0"/>
              <a:t>Que métodos escolher? Como operacionalizar </a:t>
            </a:r>
            <a:r>
              <a:rPr lang="pt-PT" b="1" dirty="0" smtClean="0"/>
              <a:t>a pesquisa empírica?</a:t>
            </a:r>
            <a:endParaRPr lang="pt-PT" dirty="0"/>
          </a:p>
          <a:p>
            <a:r>
              <a:rPr lang="pt-PT" dirty="0" smtClean="0"/>
              <a:t>Para </a:t>
            </a:r>
            <a:r>
              <a:rPr lang="pt-PT" dirty="0"/>
              <a:t>uma boa pesquisa, é fundamental uma boa sincronia entre a problemática e o desenho empírico e a escolha metodológica.</a:t>
            </a:r>
          </a:p>
        </p:txBody>
      </p:sp>
    </p:spTree>
    <p:extLst>
      <p:ext uri="{BB962C8B-B14F-4D97-AF65-F5344CB8AC3E}">
        <p14:creationId xmlns:p14="http://schemas.microsoft.com/office/powerpoint/2010/main" xmlns="" val="3978011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Pré-projeto</a:t>
            </a:r>
            <a:endParaRPr lang="pt-P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1514904"/>
              </p:ext>
            </p:extLst>
          </p:nvPr>
        </p:nvGraphicFramePr>
        <p:xfrm>
          <a:off x="994867" y="2181756"/>
          <a:ext cx="9743847" cy="417332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44964"/>
                <a:gridCol w="7998883"/>
              </a:tblGrid>
              <a:tr h="298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Título</a:t>
                      </a:r>
                      <a:endParaRPr lang="pt-P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+; ainda pode ser reformulado mas traduz o objeto de estudo.</a:t>
                      </a:r>
                      <a:endParaRPr lang="pt-P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94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Introdução</a:t>
                      </a:r>
                      <a:endParaRPr lang="pt-P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+/-; demasiado generalista; a introdução deve apresentar o estudo-temática, </a:t>
                      </a:r>
                      <a:r>
                        <a:rPr lang="pt-PT" sz="1000" dirty="0" smtClean="0">
                          <a:effectLst/>
                        </a:rPr>
                        <a:t>problema</a:t>
                      </a:r>
                      <a:r>
                        <a:rPr lang="pt-PT" sz="1000" dirty="0">
                          <a:effectLst/>
                        </a:rPr>
                        <a:t>, </a:t>
                      </a:r>
                      <a:endParaRPr lang="pt-PT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forma de abordar a problemática</a:t>
                      </a:r>
                      <a:endParaRPr lang="pt-P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Revisão </a:t>
                      </a:r>
                      <a:endParaRPr lang="pt-P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Literatura</a:t>
                      </a:r>
                      <a:endParaRPr lang="pt-P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-/+; não apresentam conjunto de autores em torno desta matéria.</a:t>
                      </a:r>
                      <a:endParaRPr lang="pt-P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94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Problemática</a:t>
                      </a:r>
                      <a:endParaRPr lang="pt-P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+;definida mas falta a aplicação de conceitos pertinentes para o estudo e vossa abordagem (ex:controvérsia). E pergunta essencial:qual é a questão?</a:t>
                      </a:r>
                      <a:endParaRPr lang="pt-P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Metodologia</a:t>
                      </a:r>
                      <a:endParaRPr lang="pt-P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-; confusa e pouco convincente.</a:t>
                      </a:r>
                      <a:endParaRPr lang="pt-P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  <a:latin typeface="+mn-lt"/>
                          <a:ea typeface="+mn-ea"/>
                        </a:rPr>
                        <a:t>Resultados</a:t>
                      </a:r>
                      <a:r>
                        <a:rPr lang="pt-PT" sz="1000" baseline="0" dirty="0" smtClean="0">
                          <a:effectLst/>
                          <a:latin typeface="+mn-lt"/>
                          <a:ea typeface="+mn-ea"/>
                        </a:rPr>
                        <a:t> esperados</a:t>
                      </a:r>
                      <a:endParaRPr lang="pt-P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  <a:latin typeface="+mn-lt"/>
                          <a:ea typeface="+mn-ea"/>
                        </a:rPr>
                        <a:t>Pouco</a:t>
                      </a:r>
                      <a:r>
                        <a:rPr lang="pt-PT" sz="1000" baseline="0" dirty="0" smtClean="0">
                          <a:effectLst/>
                          <a:latin typeface="+mn-lt"/>
                          <a:ea typeface="+mn-ea"/>
                        </a:rPr>
                        <a:t> realista.</a:t>
                      </a:r>
                      <a:endParaRPr lang="pt-P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Referências</a:t>
                      </a:r>
                      <a:endParaRPr lang="pt-P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-; leiam manuais de investigação e procedimentos de referências </a:t>
                      </a:r>
                      <a:endParaRPr lang="pt-PT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bibliográficas (ex. APA)</a:t>
                      </a:r>
                      <a:endParaRPr lang="pt-P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Avaliação</a:t>
                      </a:r>
                      <a:endParaRPr lang="pt-P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07918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67</TotalTime>
  <Words>271</Words>
  <Application>Microsoft Office PowerPoint</Application>
  <PresentationFormat>Custom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Wood Type</vt:lpstr>
      <vt:lpstr>Trabalho de investigação</vt:lpstr>
      <vt:lpstr>objetivos</vt:lpstr>
      <vt:lpstr>Uma boa investigação…</vt:lpstr>
      <vt:lpstr>Pré-projeto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investigação</dc:title>
  <dc:creator>sbento</dc:creator>
  <cp:lastModifiedBy>sbento</cp:lastModifiedBy>
  <cp:revision>5</cp:revision>
  <dcterms:created xsi:type="dcterms:W3CDTF">2017-04-04T13:35:54Z</dcterms:created>
  <dcterms:modified xsi:type="dcterms:W3CDTF">2018-02-27T17:06:02Z</dcterms:modified>
</cp:coreProperties>
</file>